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ITC Motter Corpus Semicondensed" charset="1" panose="04020A05040802020202"/>
      <p:regular r:id="rId18"/>
    </p:embeddedFont>
    <p:embeddedFont>
      <p:font typeface="Rubik" charset="1" panose="00000000000000000000"/>
      <p:regular r:id="rId19"/>
    </p:embeddedFont>
    <p:embeddedFont>
      <p:font typeface="Open Sans Bold" charset="1" panose="020B0806030504020204"/>
      <p:regular r:id="rId20"/>
    </p:embeddedFon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://127.0.0.1:5500/HTML/index.html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99496" y="2736836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5747" y="1187741"/>
            <a:ext cx="10715072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Mini projet NSI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223" y="8258642"/>
            <a:ext cx="4353750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7"/>
              </a:lnSpc>
            </a:pPr>
            <a:r>
              <a:rPr lang="en-US" sz="236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Presenté par Boissières Thibault et Cuisinier Julien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598" y="4548456"/>
            <a:ext cx="5012375" cy="152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0"/>
              </a:lnSpc>
              <a:spcBef>
                <a:spcPct val="0"/>
              </a:spcBef>
            </a:pPr>
            <a:r>
              <a:rPr lang="en-US" sz="887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Minecraft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966442" y="9858375"/>
            <a:ext cx="867651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1"/>
              </a:lnSpc>
              <a:spcBef>
                <a:spcPct val="0"/>
              </a:spcBef>
            </a:pPr>
            <a:r>
              <a:rPr lang="en-US" sz="2559" u="sng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  <a:hlinkClick r:id="rId3" tooltip="http://127.0.0.1:5500/HTML/index.html"/>
              </a:rPr>
              <a:t>http://127.0.0.1:5500/HTML/index.html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0796" y="0"/>
            <a:ext cx="13824170" cy="10385407"/>
          </a:xfrm>
          <a:custGeom>
            <a:avLst/>
            <a:gdLst/>
            <a:ahLst/>
            <a:cxnLst/>
            <a:rect r="r" b="b" t="t" l="l"/>
            <a:pathLst>
              <a:path h="10385407" w="13824170">
                <a:moveTo>
                  <a:pt x="0" y="0"/>
                </a:moveTo>
                <a:lnTo>
                  <a:pt x="13824169" y="0"/>
                </a:lnTo>
                <a:lnTo>
                  <a:pt x="13824169" y="10385407"/>
                </a:lnTo>
                <a:lnTo>
                  <a:pt x="0" y="1038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842931" cy="4680143"/>
          </a:xfrm>
          <a:custGeom>
            <a:avLst/>
            <a:gdLst/>
            <a:ahLst/>
            <a:cxnLst/>
            <a:rect r="r" b="b" t="t" l="l"/>
            <a:pathLst>
              <a:path h="4680143" w="4842931">
                <a:moveTo>
                  <a:pt x="0" y="0"/>
                </a:moveTo>
                <a:lnTo>
                  <a:pt x="4842931" y="0"/>
                </a:lnTo>
                <a:lnTo>
                  <a:pt x="4842931" y="4680143"/>
                </a:lnTo>
                <a:lnTo>
                  <a:pt x="0" y="4680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478587"/>
            <a:ext cx="18288000" cy="434340"/>
          </a:xfrm>
          <a:custGeom>
            <a:avLst/>
            <a:gdLst/>
            <a:ahLst/>
            <a:cxnLst/>
            <a:rect r="r" b="b" t="t" l="l"/>
            <a:pathLst>
              <a:path h="434340" w="18288000">
                <a:moveTo>
                  <a:pt x="0" y="0"/>
                </a:moveTo>
                <a:lnTo>
                  <a:pt x="18288000" y="0"/>
                </a:lnTo>
                <a:lnTo>
                  <a:pt x="18288000" y="434340"/>
                </a:lnTo>
                <a:lnTo>
                  <a:pt x="0" y="434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0828" y="217435"/>
            <a:ext cx="6535477" cy="5351514"/>
          </a:xfrm>
          <a:custGeom>
            <a:avLst/>
            <a:gdLst/>
            <a:ahLst/>
            <a:cxnLst/>
            <a:rect r="r" b="b" t="t" l="l"/>
            <a:pathLst>
              <a:path h="5351514" w="6535477">
                <a:moveTo>
                  <a:pt x="0" y="0"/>
                </a:moveTo>
                <a:lnTo>
                  <a:pt x="6535477" y="0"/>
                </a:lnTo>
                <a:lnTo>
                  <a:pt x="6535477" y="5351514"/>
                </a:lnTo>
                <a:lnTo>
                  <a:pt x="0" y="535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934200"/>
            <a:ext cx="18288000" cy="3352800"/>
            <a:chOff x="0" y="0"/>
            <a:chExt cx="4816593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83042"/>
            </a:xfrm>
            <a:custGeom>
              <a:avLst/>
              <a:gdLst/>
              <a:ahLst/>
              <a:cxnLst/>
              <a:rect r="r" b="b" t="t" l="l"/>
              <a:pathLst>
                <a:path h="8830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A1C78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0945" y="1305643"/>
            <a:ext cx="15506109" cy="8816412"/>
          </a:xfrm>
          <a:custGeom>
            <a:avLst/>
            <a:gdLst/>
            <a:ahLst/>
            <a:cxnLst/>
            <a:rect r="r" b="b" t="t" l="l"/>
            <a:pathLst>
              <a:path h="8816412" w="15506109">
                <a:moveTo>
                  <a:pt x="0" y="0"/>
                </a:moveTo>
                <a:lnTo>
                  <a:pt x="15506110" y="0"/>
                </a:lnTo>
                <a:lnTo>
                  <a:pt x="15506110" y="8816412"/>
                </a:lnTo>
                <a:lnTo>
                  <a:pt x="0" y="8816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05025" y="1562100"/>
            <a:ext cx="14077950" cy="1586865"/>
            <a:chOff x="0" y="0"/>
            <a:chExt cx="18770600" cy="21158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52400"/>
              <a:ext cx="18770600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5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81150"/>
              <a:ext cx="187706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2292" y="3893"/>
            <a:ext cx="17803416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Aperçu global de la page d’accueil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99" y="955001"/>
            <a:ext cx="17733015" cy="9331999"/>
          </a:xfrm>
          <a:custGeom>
            <a:avLst/>
            <a:gdLst/>
            <a:ahLst/>
            <a:cxnLst/>
            <a:rect r="r" b="b" t="t" l="l"/>
            <a:pathLst>
              <a:path h="9331999" w="17733015">
                <a:moveTo>
                  <a:pt x="0" y="0"/>
                </a:moveTo>
                <a:lnTo>
                  <a:pt x="17733015" y="0"/>
                </a:lnTo>
                <a:lnTo>
                  <a:pt x="17733015" y="9331999"/>
                </a:lnTo>
                <a:lnTo>
                  <a:pt x="0" y="933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1638" y="-152400"/>
            <a:ext cx="924535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Page des “ blocs”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101100"/>
            <a:ext cx="18604211" cy="6185900"/>
          </a:xfrm>
          <a:custGeom>
            <a:avLst/>
            <a:gdLst/>
            <a:ahLst/>
            <a:cxnLst/>
            <a:rect r="r" b="b" t="t" l="l"/>
            <a:pathLst>
              <a:path h="6185900" w="18604211">
                <a:moveTo>
                  <a:pt x="0" y="0"/>
                </a:moveTo>
                <a:lnTo>
                  <a:pt x="18604211" y="0"/>
                </a:lnTo>
                <a:lnTo>
                  <a:pt x="18604211" y="6185900"/>
                </a:lnTo>
                <a:lnTo>
                  <a:pt x="0" y="618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919" y="592137"/>
            <a:ext cx="16498193" cy="220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méthode utilisée pour le tableau dans “ blocs “</a:t>
            </a:r>
          </a:p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+ déplier/replier le tab avec la fonction “masquer”</a:t>
            </a:r>
          </a:p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424" y="201424"/>
            <a:ext cx="9754680" cy="3542620"/>
          </a:xfrm>
          <a:custGeom>
            <a:avLst/>
            <a:gdLst/>
            <a:ahLst/>
            <a:cxnLst/>
            <a:rect r="r" b="b" t="t" l="l"/>
            <a:pathLst>
              <a:path h="3542620" w="9754680">
                <a:moveTo>
                  <a:pt x="0" y="0"/>
                </a:moveTo>
                <a:lnTo>
                  <a:pt x="9754680" y="0"/>
                </a:lnTo>
                <a:lnTo>
                  <a:pt x="9754680" y="3542620"/>
                </a:lnTo>
                <a:lnTo>
                  <a:pt x="0" y="354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675798"/>
            <a:ext cx="4076428" cy="5611202"/>
          </a:xfrm>
          <a:custGeom>
            <a:avLst/>
            <a:gdLst/>
            <a:ahLst/>
            <a:cxnLst/>
            <a:rect r="r" b="b" t="t" l="l"/>
            <a:pathLst>
              <a:path h="5611202" w="4076428">
                <a:moveTo>
                  <a:pt x="0" y="0"/>
                </a:moveTo>
                <a:lnTo>
                  <a:pt x="4076428" y="0"/>
                </a:lnTo>
                <a:lnTo>
                  <a:pt x="4076428" y="5611202"/>
                </a:lnTo>
                <a:lnTo>
                  <a:pt x="0" y="561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1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76428" y="4675798"/>
            <a:ext cx="3828984" cy="5611202"/>
          </a:xfrm>
          <a:custGeom>
            <a:avLst/>
            <a:gdLst/>
            <a:ahLst/>
            <a:cxnLst/>
            <a:rect r="r" b="b" t="t" l="l"/>
            <a:pathLst>
              <a:path h="5611202" w="3828984">
                <a:moveTo>
                  <a:pt x="0" y="0"/>
                </a:moveTo>
                <a:lnTo>
                  <a:pt x="3828984" y="0"/>
                </a:lnTo>
                <a:lnTo>
                  <a:pt x="3828984" y="5611202"/>
                </a:lnTo>
                <a:lnTo>
                  <a:pt x="0" y="5611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05412" y="8874343"/>
            <a:ext cx="10382588" cy="1412657"/>
          </a:xfrm>
          <a:custGeom>
            <a:avLst/>
            <a:gdLst/>
            <a:ahLst/>
            <a:cxnLst/>
            <a:rect r="r" b="b" t="t" l="l"/>
            <a:pathLst>
              <a:path h="1412657" w="10382588">
                <a:moveTo>
                  <a:pt x="0" y="0"/>
                </a:moveTo>
                <a:lnTo>
                  <a:pt x="10382588" y="0"/>
                </a:lnTo>
                <a:lnTo>
                  <a:pt x="10382588" y="1412657"/>
                </a:lnTo>
                <a:lnTo>
                  <a:pt x="0" y="141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8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4365" y="3686894"/>
            <a:ext cx="140836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trait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64161" y="3686894"/>
            <a:ext cx="169530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texte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77739" y="7831623"/>
            <a:ext cx="5823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14921"/>
            <a:ext cx="15907617" cy="9325841"/>
          </a:xfrm>
          <a:custGeom>
            <a:avLst/>
            <a:gdLst/>
            <a:ahLst/>
            <a:cxnLst/>
            <a:rect r="r" b="b" t="t" l="l"/>
            <a:pathLst>
              <a:path h="9325841" w="15907617">
                <a:moveTo>
                  <a:pt x="0" y="0"/>
                </a:moveTo>
                <a:lnTo>
                  <a:pt x="15907617" y="0"/>
                </a:lnTo>
                <a:lnTo>
                  <a:pt x="15907617" y="9325840"/>
                </a:lnTo>
                <a:lnTo>
                  <a:pt x="0" y="9325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3836" y="-72174"/>
            <a:ext cx="35517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mobs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272987"/>
            <a:ext cx="15831589" cy="277053"/>
          </a:xfrm>
          <a:custGeom>
            <a:avLst/>
            <a:gdLst/>
            <a:ahLst/>
            <a:cxnLst/>
            <a:rect r="r" b="b" t="t" l="l"/>
            <a:pathLst>
              <a:path h="277053" w="15831589">
                <a:moveTo>
                  <a:pt x="0" y="0"/>
                </a:moveTo>
                <a:lnTo>
                  <a:pt x="15831589" y="0"/>
                </a:lnTo>
                <a:lnTo>
                  <a:pt x="15831589" y="277053"/>
                </a:lnTo>
                <a:lnTo>
                  <a:pt x="0" y="277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690908"/>
            <a:ext cx="11563507" cy="4509768"/>
          </a:xfrm>
          <a:custGeom>
            <a:avLst/>
            <a:gdLst/>
            <a:ahLst/>
            <a:cxnLst/>
            <a:rect r="r" b="b" t="t" l="l"/>
            <a:pathLst>
              <a:path h="4509768" w="11563507">
                <a:moveTo>
                  <a:pt x="0" y="0"/>
                </a:moveTo>
                <a:lnTo>
                  <a:pt x="11563507" y="0"/>
                </a:lnTo>
                <a:lnTo>
                  <a:pt x="11563507" y="4509767"/>
                </a:lnTo>
                <a:lnTo>
                  <a:pt x="0" y="4509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817" y="741551"/>
            <a:ext cx="17410367" cy="353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TC Motter Corpus Semicondensed"/>
                <a:ea typeface="ITC Motter Corpus Semicondensed"/>
                <a:cs typeface="ITC Motter Corpus Semicondensed"/>
                <a:sym typeface="ITC Motter Corpus Semicondensed"/>
              </a:rPr>
              <a:t>méthode utilisée pour la grille + importation de la balise avec model viewer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660" y="1352463"/>
            <a:ext cx="3381157" cy="1010006"/>
          </a:xfrm>
          <a:custGeom>
            <a:avLst/>
            <a:gdLst/>
            <a:ahLst/>
            <a:cxnLst/>
            <a:rect r="r" b="b" t="t" l="l"/>
            <a:pathLst>
              <a:path h="1010006" w="3381157">
                <a:moveTo>
                  <a:pt x="0" y="0"/>
                </a:moveTo>
                <a:lnTo>
                  <a:pt x="3381157" y="0"/>
                </a:lnTo>
                <a:lnTo>
                  <a:pt x="3381157" y="1010005"/>
                </a:lnTo>
                <a:lnTo>
                  <a:pt x="0" y="101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3961" b="-1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1660" y="0"/>
            <a:ext cx="3381157" cy="1352463"/>
          </a:xfrm>
          <a:custGeom>
            <a:avLst/>
            <a:gdLst/>
            <a:ahLst/>
            <a:cxnLst/>
            <a:rect r="r" b="b" t="t" l="l"/>
            <a:pathLst>
              <a:path h="1352463" w="3381157">
                <a:moveTo>
                  <a:pt x="0" y="0"/>
                </a:moveTo>
                <a:lnTo>
                  <a:pt x="3381157" y="0"/>
                </a:lnTo>
                <a:lnTo>
                  <a:pt x="3381157" y="1352463"/>
                </a:lnTo>
                <a:lnTo>
                  <a:pt x="0" y="1352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1301259" cy="3856555"/>
          </a:xfrm>
          <a:custGeom>
            <a:avLst/>
            <a:gdLst/>
            <a:ahLst/>
            <a:cxnLst/>
            <a:rect r="r" b="b" t="t" l="l"/>
            <a:pathLst>
              <a:path h="3856555" w="11301259">
                <a:moveTo>
                  <a:pt x="0" y="0"/>
                </a:moveTo>
                <a:lnTo>
                  <a:pt x="11301259" y="0"/>
                </a:lnTo>
                <a:lnTo>
                  <a:pt x="11301259" y="3856555"/>
                </a:lnTo>
                <a:lnTo>
                  <a:pt x="0" y="3856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712" y="4738661"/>
            <a:ext cx="7232323" cy="5446026"/>
          </a:xfrm>
          <a:custGeom>
            <a:avLst/>
            <a:gdLst/>
            <a:ahLst/>
            <a:cxnLst/>
            <a:rect r="r" b="b" t="t" l="l"/>
            <a:pathLst>
              <a:path h="5446026" w="7232323">
                <a:moveTo>
                  <a:pt x="0" y="0"/>
                </a:moveTo>
                <a:lnTo>
                  <a:pt x="7232322" y="0"/>
                </a:lnTo>
                <a:lnTo>
                  <a:pt x="7232322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31610" y="6382030"/>
            <a:ext cx="11301259" cy="3658783"/>
          </a:xfrm>
          <a:custGeom>
            <a:avLst/>
            <a:gdLst/>
            <a:ahLst/>
            <a:cxnLst/>
            <a:rect r="r" b="b" t="t" l="l"/>
            <a:pathLst>
              <a:path h="3658783" w="11301259">
                <a:moveTo>
                  <a:pt x="0" y="0"/>
                </a:moveTo>
                <a:lnTo>
                  <a:pt x="11301259" y="0"/>
                </a:lnTo>
                <a:lnTo>
                  <a:pt x="11301259" y="3658783"/>
                </a:lnTo>
                <a:lnTo>
                  <a:pt x="0" y="3658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73337" y="5801640"/>
            <a:ext cx="3524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3621" y="4158271"/>
            <a:ext cx="7463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1259" y="747812"/>
            <a:ext cx="11714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9E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587"/>
            <a:ext cx="11301259" cy="2034227"/>
          </a:xfrm>
          <a:custGeom>
            <a:avLst/>
            <a:gdLst/>
            <a:ahLst/>
            <a:cxnLst/>
            <a:rect r="r" b="b" t="t" l="l"/>
            <a:pathLst>
              <a:path h="2034227" w="11301259">
                <a:moveTo>
                  <a:pt x="0" y="0"/>
                </a:moveTo>
                <a:lnTo>
                  <a:pt x="11301259" y="0"/>
                </a:lnTo>
                <a:lnTo>
                  <a:pt x="11301259" y="2034226"/>
                </a:lnTo>
                <a:lnTo>
                  <a:pt x="0" y="203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6020" y="3020152"/>
            <a:ext cx="10071980" cy="3766587"/>
          </a:xfrm>
          <a:custGeom>
            <a:avLst/>
            <a:gdLst/>
            <a:ahLst/>
            <a:cxnLst/>
            <a:rect r="r" b="b" t="t" l="l"/>
            <a:pathLst>
              <a:path h="3766587" w="10071980">
                <a:moveTo>
                  <a:pt x="0" y="0"/>
                </a:moveTo>
                <a:lnTo>
                  <a:pt x="10071980" y="0"/>
                </a:lnTo>
                <a:lnTo>
                  <a:pt x="10071980" y="3766588"/>
                </a:lnTo>
                <a:lnTo>
                  <a:pt x="0" y="3766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38" r="0" b="-22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7220" y="6786740"/>
            <a:ext cx="10500780" cy="3500260"/>
          </a:xfrm>
          <a:custGeom>
            <a:avLst/>
            <a:gdLst/>
            <a:ahLst/>
            <a:cxnLst/>
            <a:rect r="r" b="b" t="t" l="l"/>
            <a:pathLst>
              <a:path h="3500260" w="10500780">
                <a:moveTo>
                  <a:pt x="0" y="0"/>
                </a:moveTo>
                <a:lnTo>
                  <a:pt x="10500780" y="0"/>
                </a:lnTo>
                <a:lnTo>
                  <a:pt x="10500780" y="3500260"/>
                </a:lnTo>
                <a:lnTo>
                  <a:pt x="0" y="350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DAG3iw82ybk</dc:identifier>
  <dcterms:modified xsi:type="dcterms:W3CDTF">2011-08-01T06:04:30Z</dcterms:modified>
  <cp:revision>1</cp:revision>
  <dc:title>CUISINIER Julien</dc:title>
</cp:coreProperties>
</file>